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notesMasterIdLst>
    <p:notesMasterId r:id="rId16"/>
  </p:notesMasterIdLst>
  <p:handoutMasterIdLst>
    <p:handoutMasterId r:id="rId17"/>
  </p:handoutMasterIdLst>
  <p:sldIdLst>
    <p:sldId id="256" r:id="rId2"/>
    <p:sldId id="257" r:id="rId3"/>
    <p:sldId id="258" r:id="rId4"/>
    <p:sldId id="266" r:id="rId5"/>
    <p:sldId id="267" r:id="rId6"/>
    <p:sldId id="262" r:id="rId7"/>
    <p:sldId id="268" r:id="rId8"/>
    <p:sldId id="263" r:id="rId9"/>
    <p:sldId id="273" r:id="rId10"/>
    <p:sldId id="274" r:id="rId11"/>
    <p:sldId id="275" r:id="rId12"/>
    <p:sldId id="276" r:id="rId13"/>
    <p:sldId id="277" r:id="rId14"/>
    <p:sldId id="278" r:id="rId15"/>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4" autoAdjust="0"/>
    <p:restoredTop sz="94660"/>
  </p:normalViewPr>
  <p:slideViewPr>
    <p:cSldViewPr snapToGrid="0">
      <p:cViewPr varScale="1">
        <p:scale>
          <a:sx n="102" d="100"/>
          <a:sy n="102" d="100"/>
        </p:scale>
        <p:origin x="1224"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F390D34-A56F-4C09-A638-9A452D3AAD2E}"/>
              </a:ext>
            </a:extLst>
          </p:cNvPr>
          <p:cNvSpPr>
            <a:spLocks noGrp="1"/>
          </p:cNvSpPr>
          <p:nvPr>
            <p:ph type="hdr" sz="quarter"/>
          </p:nvPr>
        </p:nvSpPr>
        <p:spPr>
          <a:xfrm>
            <a:off x="0" y="0"/>
            <a:ext cx="3056721" cy="466379"/>
          </a:xfrm>
          <a:prstGeom prst="rect">
            <a:avLst/>
          </a:prstGeom>
        </p:spPr>
        <p:txBody>
          <a:bodyPr vert="horz" lIns="88441" tIns="44220" rIns="88441" bIns="44220"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D4FB262-D72F-4E32-B1C3-45E3B346B6ED}"/>
              </a:ext>
            </a:extLst>
          </p:cNvPr>
          <p:cNvSpPr>
            <a:spLocks noGrp="1"/>
          </p:cNvSpPr>
          <p:nvPr>
            <p:ph type="dt" sz="quarter" idx="1"/>
          </p:nvPr>
        </p:nvSpPr>
        <p:spPr>
          <a:xfrm>
            <a:off x="3995012" y="0"/>
            <a:ext cx="3056721" cy="466379"/>
          </a:xfrm>
          <a:prstGeom prst="rect">
            <a:avLst/>
          </a:prstGeom>
        </p:spPr>
        <p:txBody>
          <a:bodyPr vert="horz" lIns="88441" tIns="44220" rIns="88441" bIns="44220" rtlCol="0"/>
          <a:lstStyle>
            <a:lvl1pPr algn="r">
              <a:defRPr sz="1200"/>
            </a:lvl1pPr>
          </a:lstStyle>
          <a:p>
            <a:r>
              <a:rPr lang="en-US" sz="1000">
                <a:latin typeface="Arial" panose="020B0604020202020204" pitchFamily="34" charset="0"/>
                <a:cs typeface="Arial" panose="020B0604020202020204" pitchFamily="34" charset="0"/>
              </a:rPr>
              <a:t>1/24/2021 pm</a:t>
            </a:r>
          </a:p>
        </p:txBody>
      </p:sp>
      <p:sp>
        <p:nvSpPr>
          <p:cNvPr id="4" name="Footer Placeholder 3">
            <a:extLst>
              <a:ext uri="{FF2B5EF4-FFF2-40B4-BE49-F238E27FC236}">
                <a16:creationId xmlns:a16="http://schemas.microsoft.com/office/drawing/2014/main" id="{BB5ED27A-30FD-4AB9-A836-E0B48783F5A9}"/>
              </a:ext>
            </a:extLst>
          </p:cNvPr>
          <p:cNvSpPr>
            <a:spLocks noGrp="1"/>
          </p:cNvSpPr>
          <p:nvPr>
            <p:ph type="ftr" sz="quarter" idx="2"/>
          </p:nvPr>
        </p:nvSpPr>
        <p:spPr>
          <a:xfrm>
            <a:off x="0" y="8842722"/>
            <a:ext cx="3056721" cy="466378"/>
          </a:xfrm>
          <a:prstGeom prst="rect">
            <a:avLst/>
          </a:prstGeom>
        </p:spPr>
        <p:txBody>
          <a:bodyPr vert="horz" lIns="88441" tIns="44220" rIns="88441" bIns="442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2052711E-D83B-4830-A6C9-F3B68A9A447F}"/>
              </a:ext>
            </a:extLst>
          </p:cNvPr>
          <p:cNvSpPr>
            <a:spLocks noGrp="1"/>
          </p:cNvSpPr>
          <p:nvPr>
            <p:ph type="sldNum" sz="quarter" idx="3"/>
          </p:nvPr>
        </p:nvSpPr>
        <p:spPr>
          <a:xfrm>
            <a:off x="3995012" y="8842722"/>
            <a:ext cx="3056721" cy="466378"/>
          </a:xfrm>
          <a:prstGeom prst="rect">
            <a:avLst/>
          </a:prstGeom>
        </p:spPr>
        <p:txBody>
          <a:bodyPr vert="horz" lIns="88441" tIns="44220" rIns="88441" bIns="44220" rtlCol="0" anchor="b"/>
          <a:lstStyle>
            <a:lvl1pPr algn="r">
              <a:defRPr sz="1200"/>
            </a:lvl1pPr>
          </a:lstStyle>
          <a:p>
            <a:fld id="{89332CEA-C0C2-4B72-8793-74C17030CD2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376897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721" cy="466379"/>
          </a:xfrm>
          <a:prstGeom prst="rect">
            <a:avLst/>
          </a:prstGeom>
        </p:spPr>
        <p:txBody>
          <a:bodyPr vert="horz" lIns="88441" tIns="44220" rIns="88441" bIns="44220" rtlCol="0"/>
          <a:lstStyle>
            <a:lvl1pPr algn="l">
              <a:defRPr sz="1200"/>
            </a:lvl1pPr>
          </a:lstStyle>
          <a:p>
            <a:endParaRPr lang="en-US"/>
          </a:p>
        </p:txBody>
      </p:sp>
      <p:sp>
        <p:nvSpPr>
          <p:cNvPr id="3" name="Date Placeholder 2"/>
          <p:cNvSpPr>
            <a:spLocks noGrp="1"/>
          </p:cNvSpPr>
          <p:nvPr>
            <p:ph type="dt" idx="1"/>
          </p:nvPr>
        </p:nvSpPr>
        <p:spPr>
          <a:xfrm>
            <a:off x="3995012" y="0"/>
            <a:ext cx="3056721" cy="466379"/>
          </a:xfrm>
          <a:prstGeom prst="rect">
            <a:avLst/>
          </a:prstGeom>
        </p:spPr>
        <p:txBody>
          <a:bodyPr vert="horz" lIns="88441" tIns="44220" rIns="88441" bIns="44220" rtlCol="0"/>
          <a:lstStyle>
            <a:lvl1pPr algn="r">
              <a:defRPr sz="1200"/>
            </a:lvl1pPr>
          </a:lstStyle>
          <a:p>
            <a:r>
              <a:rPr lang="en-US"/>
              <a:t>1/24/2021 pm</a:t>
            </a:r>
          </a:p>
        </p:txBody>
      </p:sp>
      <p:sp>
        <p:nvSpPr>
          <p:cNvPr id="4" name="Slide Image Placeholder 3"/>
          <p:cNvSpPr>
            <a:spLocks noGrp="1" noRot="1" noChangeAspect="1"/>
          </p:cNvSpPr>
          <p:nvPr>
            <p:ph type="sldImg" idx="2"/>
          </p:nvPr>
        </p:nvSpPr>
        <p:spPr>
          <a:xfrm>
            <a:off x="1433513" y="1163638"/>
            <a:ext cx="4186237" cy="3141662"/>
          </a:xfrm>
          <a:prstGeom prst="rect">
            <a:avLst/>
          </a:prstGeom>
          <a:noFill/>
          <a:ln w="12700">
            <a:solidFill>
              <a:prstClr val="black"/>
            </a:solidFill>
          </a:ln>
        </p:spPr>
        <p:txBody>
          <a:bodyPr vert="horz" lIns="88441" tIns="44220" rIns="88441" bIns="44220" rtlCol="0" anchor="ctr"/>
          <a:lstStyle/>
          <a:p>
            <a:endParaRPr lang="en-US"/>
          </a:p>
        </p:txBody>
      </p:sp>
      <p:sp>
        <p:nvSpPr>
          <p:cNvPr id="5" name="Notes Placeholder 4"/>
          <p:cNvSpPr>
            <a:spLocks noGrp="1"/>
          </p:cNvSpPr>
          <p:nvPr>
            <p:ph type="body" sz="quarter" idx="3"/>
          </p:nvPr>
        </p:nvSpPr>
        <p:spPr>
          <a:xfrm>
            <a:off x="705633" y="4480621"/>
            <a:ext cx="5641998" cy="3664842"/>
          </a:xfrm>
          <a:prstGeom prst="rect">
            <a:avLst/>
          </a:prstGeom>
        </p:spPr>
        <p:txBody>
          <a:bodyPr vert="horz" lIns="88441" tIns="44220" rIns="88441" bIns="442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722"/>
            <a:ext cx="3056721" cy="466378"/>
          </a:xfrm>
          <a:prstGeom prst="rect">
            <a:avLst/>
          </a:prstGeom>
        </p:spPr>
        <p:txBody>
          <a:bodyPr vert="horz" lIns="88441" tIns="44220" rIns="88441" bIns="442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3995012" y="8842722"/>
            <a:ext cx="3056721" cy="466378"/>
          </a:xfrm>
          <a:prstGeom prst="rect">
            <a:avLst/>
          </a:prstGeom>
        </p:spPr>
        <p:txBody>
          <a:bodyPr vert="horz" lIns="88441" tIns="44220" rIns="88441" bIns="44220" rtlCol="0" anchor="b"/>
          <a:lstStyle>
            <a:lvl1pPr algn="r">
              <a:defRPr sz="1200"/>
            </a:lvl1pPr>
          </a:lstStyle>
          <a:p>
            <a:fld id="{F48A46A0-2345-4806-BF22-8C654D78DA09}" type="slidenum">
              <a:rPr lang="en-US" smtClean="0"/>
              <a:t>‹#›</a:t>
            </a:fld>
            <a:endParaRPr lang="en-US"/>
          </a:p>
        </p:txBody>
      </p:sp>
    </p:spTree>
    <p:extLst>
      <p:ext uri="{BB962C8B-B14F-4D97-AF65-F5344CB8AC3E}">
        <p14:creationId xmlns:p14="http://schemas.microsoft.com/office/powerpoint/2010/main" val="230924185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80010" y="484480"/>
            <a:ext cx="5183981" cy="2954655"/>
          </a:xfrm>
        </p:spPr>
        <p:txBody>
          <a:bodyPr anchor="b">
            <a:normAutofit/>
          </a:bodyPr>
          <a:lstStyle>
            <a:lvl1pPr algn="ctr">
              <a:defRPr sz="5600" cap="all" spc="-100" baseline="0"/>
            </a:lvl1pPr>
          </a:lstStyle>
          <a:p>
            <a:r>
              <a:rPr lang="en-US"/>
              <a:t>Click to edit Master title style</a:t>
            </a:r>
            <a:endParaRPr lang="en-US" dirty="0"/>
          </a:p>
        </p:txBody>
      </p:sp>
      <p:sp>
        <p:nvSpPr>
          <p:cNvPr id="3" name="Subtitle 2"/>
          <p:cNvSpPr>
            <a:spLocks noGrp="1"/>
          </p:cNvSpPr>
          <p:nvPr>
            <p:ph type="subTitle" idx="1"/>
          </p:nvPr>
        </p:nvSpPr>
        <p:spPr>
          <a:xfrm>
            <a:off x="1980010" y="3799134"/>
            <a:ext cx="5183981"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2395C5C9-164C-46B3-A87E-7660D39D3106}" type="datetime2">
              <a:rPr lang="en-US" smtClean="0"/>
              <a:t>Saturday, January 23, 2021</a:t>
            </a:fld>
            <a:endParaRPr lang="en-US" dirty="0"/>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047360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40000" y="2636839"/>
            <a:ext cx="8046244"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5B75179A-1E2B-41AB-B400-4F1B4022FAEE}" type="datetime2">
              <a:rPr lang="en-US" smtClean="0"/>
              <a:t>Saturday, January 23, 2021</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0662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05365" y="720001"/>
            <a:ext cx="1107996"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48878" y="720001"/>
            <a:ext cx="6697211"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05681D0F-6595-4F14-8EF3-954CD87C797B}" type="datetime2">
              <a:rPr lang="en-US" smtClean="0"/>
              <a:t>Saturday, January 23, 2021</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154694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40000" y="2541601"/>
            <a:ext cx="8046244"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4DDCFF8A-AAF8-4A12-8A91-9CA0EAF6CBB9}" type="datetime2">
              <a:rPr lang="en-US" smtClean="0"/>
              <a:t>Saturday, January 23, 2021</a:t>
            </a:fld>
            <a:endParaRPr lang="en-US" dirty="0"/>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55679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0"/>
            <a:ext cx="8046245"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539932" y="3858924"/>
            <a:ext cx="8046245"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ABCC25C3-021A-4B0B-8F70-0C181FE1CF45}" type="datetime2">
              <a:rPr lang="en-US" smtClean="0"/>
              <a:t>Saturday, January 23, 2021</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409971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40000" y="2541601"/>
            <a:ext cx="375285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43800" y="2541600"/>
            <a:ext cx="375285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0C23D88D-8CEC-4ED9-A53B-5596187D9A16}" type="datetime2">
              <a:rPr lang="en-US" smtClean="0"/>
              <a:t>Saturday, January 23, 2021</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03343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1"/>
            <a:ext cx="8046244"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540000" y="1840698"/>
            <a:ext cx="3761729"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0000" y="2541601"/>
            <a:ext cx="375285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43800" y="1840698"/>
            <a:ext cx="3761729"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43800" y="2541601"/>
            <a:ext cx="375285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48878" y="6138000"/>
            <a:ext cx="2321720" cy="720000"/>
          </a:xfrm>
          <a:prstGeom prst="rect">
            <a:avLst/>
          </a:prstGeom>
        </p:spPr>
        <p:txBody>
          <a:bodyPr/>
          <a:lstStyle/>
          <a:p>
            <a:fld id="{D2CCD382-DFDA-4722-A27A-59C21AD112F2}" type="datetime2">
              <a:rPr lang="en-US" smtClean="0"/>
              <a:t>Saturday, January 23, 2021</a:t>
            </a:fld>
            <a:endParaRPr lang="en-US"/>
          </a:p>
        </p:txBody>
      </p:sp>
      <p:sp>
        <p:nvSpPr>
          <p:cNvPr id="8" name="Footer Placeholder 7"/>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437105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548878" y="6138000"/>
            <a:ext cx="2321720" cy="720000"/>
          </a:xfrm>
          <a:prstGeom prst="rect">
            <a:avLst/>
          </a:prstGeom>
        </p:spPr>
        <p:txBody>
          <a:bodyPr/>
          <a:lstStyle/>
          <a:p>
            <a:fld id="{22F2A30D-1C09-413F-AAB1-38F366000715}" type="datetime2">
              <a:rPr lang="en-US" smtClean="0"/>
              <a:t>Saturday, January 23, 2021</a:t>
            </a:fld>
            <a:endParaRPr lang="en-US"/>
          </a:p>
        </p:txBody>
      </p:sp>
      <p:sp>
        <p:nvSpPr>
          <p:cNvPr id="4" name="Footer Placeholder 3"/>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856992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48878" y="6138000"/>
            <a:ext cx="2321720" cy="720000"/>
          </a:xfrm>
          <a:prstGeom prst="rect">
            <a:avLst/>
          </a:prstGeom>
        </p:spPr>
        <p:txBody>
          <a:bodyPr/>
          <a:lstStyle/>
          <a:p>
            <a:fld id="{6DB82B9C-D65E-4F64-95C3-B10F3B00F0D9}" type="datetime2">
              <a:rPr lang="en-US" smtClean="0"/>
              <a:t>Saturday, January 23, 2021</a:t>
            </a:fld>
            <a:endParaRPr lang="en-US"/>
          </a:p>
        </p:txBody>
      </p:sp>
      <p:sp>
        <p:nvSpPr>
          <p:cNvPr id="3" name="Footer Placeholder 2"/>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027358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1" y="619200"/>
            <a:ext cx="2330597"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3411141" y="584663"/>
            <a:ext cx="5183981"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0001" y="2541601"/>
            <a:ext cx="2330597"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B7F5FDCC-6AAC-4A08-B9E0-3793AB5E64C3}" type="datetime2">
              <a:rPr lang="en-US" smtClean="0"/>
              <a:t>Saturday, January 23, 2021</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933807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0"/>
            <a:ext cx="2321720"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411141" y="728664"/>
            <a:ext cx="5192859"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40000" y="2541600"/>
            <a:ext cx="2321719"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349FE94D-439C-40F1-900E-BC07940E3988}" type="datetime2">
              <a:rPr lang="en-US" smtClean="0"/>
              <a:t>Saturday, January 23, 2021</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810056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9144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40000" y="619200"/>
            <a:ext cx="804624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540000" y="2541601"/>
            <a:ext cx="8046244"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8878" y="6138000"/>
            <a:ext cx="2321720"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Saturday, January 23, 2021</a:t>
            </a:fld>
            <a:endParaRPr lang="en-US" dirty="0"/>
          </a:p>
        </p:txBody>
      </p:sp>
      <p:sp>
        <p:nvSpPr>
          <p:cNvPr id="5" name="Footer Placeholder 4"/>
          <p:cNvSpPr>
            <a:spLocks noGrp="1"/>
          </p:cNvSpPr>
          <p:nvPr>
            <p:ph type="ftr" sz="quarter" idx="3"/>
          </p:nvPr>
        </p:nvSpPr>
        <p:spPr>
          <a:xfrm>
            <a:off x="3411141" y="6138000"/>
            <a:ext cx="375285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7704535" y="6138000"/>
            <a:ext cx="890587"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667912627"/>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41" r:id="rId5"/>
    <p:sldLayoutId id="2147483746" r:id="rId6"/>
    <p:sldLayoutId id="2147483742" r:id="rId7"/>
    <p:sldLayoutId id="2147483743" r:id="rId8"/>
    <p:sldLayoutId id="2147483744" r:id="rId9"/>
    <p:sldLayoutId id="2147483745" r:id="rId10"/>
    <p:sldLayoutId id="2147483747" r:id="rId11"/>
  </p:sldLayoutIdLst>
  <p:hf sldNum="0" hdr="0" ftr="0" dt="0"/>
  <p:txStyles>
    <p:titleStyle>
      <a:lvl1pPr algn="l" defTabSz="914400" rtl="0" eaLnBrk="1" latinLnBrk="0" hangingPunct="1">
        <a:lnSpc>
          <a:spcPct val="88000"/>
        </a:lnSpc>
        <a:spcBef>
          <a:spcPct val="0"/>
        </a:spcBef>
        <a:buNone/>
        <a:defRPr sz="4400" kern="1200" cap="none" spc="4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2DFF2D-EA41-4CBE-9659-C2917E488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6A9465-F09A-42E0-ABD0-DBB61B2C1D02}"/>
              </a:ext>
            </a:extLst>
          </p:cNvPr>
          <p:cNvSpPr>
            <a:spLocks noGrp="1"/>
          </p:cNvSpPr>
          <p:nvPr>
            <p:ph type="ctrTitle"/>
          </p:nvPr>
        </p:nvSpPr>
        <p:spPr>
          <a:xfrm>
            <a:off x="767625" y="2453989"/>
            <a:ext cx="5015638" cy="975011"/>
          </a:xfrm>
        </p:spPr>
        <p:txBody>
          <a:bodyPr>
            <a:spAutoFit/>
          </a:bodyPr>
          <a:lstStyle/>
          <a:p>
            <a:r>
              <a:rPr lang="en-US" sz="7200" b="1" i="0" u="none" strike="noStrike" baseline="0" dirty="0"/>
              <a:t>Be Thou Faithful</a:t>
            </a:r>
            <a:endParaRPr lang="en-US" sz="28700" dirty="0"/>
          </a:p>
        </p:txBody>
      </p:sp>
      <p:pic>
        <p:nvPicPr>
          <p:cNvPr id="4" name="Picture 3">
            <a:extLst>
              <a:ext uri="{FF2B5EF4-FFF2-40B4-BE49-F238E27FC236}">
                <a16:creationId xmlns:a16="http://schemas.microsoft.com/office/drawing/2014/main" id="{3BC4894B-2920-4677-A30F-CBE653087AFD}"/>
              </a:ext>
            </a:extLst>
          </p:cNvPr>
          <p:cNvPicPr>
            <a:picLocks noChangeAspect="1"/>
          </p:cNvPicPr>
          <p:nvPr/>
        </p:nvPicPr>
        <p:blipFill rotWithShape="1">
          <a:blip r:embed="rId2"/>
          <a:srcRect l="20828" t="-1" r="38888" b="-1"/>
          <a:stretch/>
        </p:blipFill>
        <p:spPr>
          <a:xfrm>
            <a:off x="5005068" y="10"/>
            <a:ext cx="4138932" cy="6857990"/>
          </a:xfrm>
          <a:custGeom>
            <a:avLst/>
            <a:gdLst/>
            <a:ahLst/>
            <a:cxnLst/>
            <a:rect l="l" t="t" r="r" b="b"/>
            <a:pathLst>
              <a:path w="5662935" h="6858000">
                <a:moveTo>
                  <a:pt x="598332" y="0"/>
                </a:moveTo>
                <a:lnTo>
                  <a:pt x="5662935" y="0"/>
                </a:lnTo>
                <a:lnTo>
                  <a:pt x="5662935" y="6858000"/>
                </a:lnTo>
                <a:lnTo>
                  <a:pt x="0" y="6858000"/>
                </a:lnTo>
                <a:lnTo>
                  <a:pt x="78957" y="6777438"/>
                </a:lnTo>
                <a:cubicBezTo>
                  <a:pt x="291624" y="6544265"/>
                  <a:pt x="490445" y="6275955"/>
                  <a:pt x="672224" y="5969316"/>
                </a:cubicBezTo>
                <a:cubicBezTo>
                  <a:pt x="914597" y="5515036"/>
                  <a:pt x="1066080" y="5030470"/>
                  <a:pt x="1217563" y="4515619"/>
                </a:cubicBezTo>
                <a:cubicBezTo>
                  <a:pt x="1338748" y="3970483"/>
                  <a:pt x="1399341" y="3516203"/>
                  <a:pt x="1399341" y="3061922"/>
                </a:cubicBezTo>
                <a:cubicBezTo>
                  <a:pt x="1399341" y="1948936"/>
                  <a:pt x="1190580" y="1021447"/>
                  <a:pt x="773055" y="279455"/>
                </a:cubicBezTo>
                <a:close/>
              </a:path>
            </a:pathLst>
          </a:custGeom>
        </p:spPr>
      </p:pic>
      <p:sp>
        <p:nvSpPr>
          <p:cNvPr id="5" name="TextBox 4">
            <a:extLst>
              <a:ext uri="{FF2B5EF4-FFF2-40B4-BE49-F238E27FC236}">
                <a16:creationId xmlns:a16="http://schemas.microsoft.com/office/drawing/2014/main" id="{77FDA274-F2E3-4EDC-8878-C4B1B9D8E2F3}"/>
              </a:ext>
            </a:extLst>
          </p:cNvPr>
          <p:cNvSpPr txBox="1"/>
          <p:nvPr/>
        </p:nvSpPr>
        <p:spPr>
          <a:xfrm>
            <a:off x="1866900" y="3687157"/>
            <a:ext cx="2790825"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Revelation 2:10</a:t>
            </a:r>
          </a:p>
        </p:txBody>
      </p:sp>
    </p:spTree>
    <p:extLst>
      <p:ext uri="{BB962C8B-B14F-4D97-AF65-F5344CB8AC3E}">
        <p14:creationId xmlns:p14="http://schemas.microsoft.com/office/powerpoint/2010/main" val="1670714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96059FB-1802-4EC5-BF00-71910D2C6459}"/>
              </a:ext>
            </a:extLst>
          </p:cNvPr>
          <p:cNvSpPr>
            <a:spLocks noGrp="1"/>
          </p:cNvSpPr>
          <p:nvPr>
            <p:ph type="title"/>
          </p:nvPr>
        </p:nvSpPr>
        <p:spPr>
          <a:xfrm>
            <a:off x="540000" y="619200"/>
            <a:ext cx="8046242" cy="975011"/>
          </a:xfrm>
        </p:spPr>
        <p:txBody>
          <a:bodyPr>
            <a:spAutoFit/>
          </a:bodyPr>
          <a:lstStyle/>
          <a:p>
            <a:r>
              <a:rPr lang="en-US" sz="7200" b="1" i="0" u="none" strike="noStrike" baseline="0" dirty="0"/>
              <a:t>Passages to Remember:</a:t>
            </a:r>
            <a:endParaRPr lang="en-US" sz="7200" dirty="0"/>
          </a:p>
        </p:txBody>
      </p:sp>
      <p:sp>
        <p:nvSpPr>
          <p:cNvPr id="5" name="TextBox 4">
            <a:extLst>
              <a:ext uri="{FF2B5EF4-FFF2-40B4-BE49-F238E27FC236}">
                <a16:creationId xmlns:a16="http://schemas.microsoft.com/office/drawing/2014/main" id="{ED59AC30-597C-4158-8DAA-82AA8E863442}"/>
              </a:ext>
            </a:extLst>
          </p:cNvPr>
          <p:cNvSpPr txBox="1"/>
          <p:nvPr/>
        </p:nvSpPr>
        <p:spPr>
          <a:xfrm>
            <a:off x="179109" y="1989056"/>
            <a:ext cx="8766928" cy="4031873"/>
          </a:xfrm>
          <a:prstGeom prst="rect">
            <a:avLst/>
          </a:prstGeom>
          <a:noFill/>
        </p:spPr>
        <p:txBody>
          <a:bodyPr wrap="square" rtlCol="0">
            <a:spAutoFit/>
          </a:bodyPr>
          <a:lstStyle/>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2 Timothy 3:10-12, </a:t>
            </a:r>
            <a:r>
              <a:rPr lang="en-US" sz="3200" i="1" dirty="0">
                <a:latin typeface="Times New Roman" panose="02020603050405020304" pitchFamily="18" charset="0"/>
                <a:cs typeface="Times New Roman" panose="02020603050405020304" pitchFamily="18" charset="0"/>
              </a:rPr>
              <a:t>“But thou didst follow my teaching, conduct, purpose, faith, longsuffering, love, patience, persecutions, sufferings. What things befell me at Antioch, at Iconium, at Lystra; what persecutions I endured. And out of them all the Lord delivered me. Yea, and all that would live godly in Christ Jesus shall suffer persecution.”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0298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F6F386F-8CF1-4B00-ABB9-EDA2D9497277}"/>
              </a:ext>
            </a:extLst>
          </p:cNvPr>
          <p:cNvSpPr>
            <a:spLocks noGrp="1"/>
          </p:cNvSpPr>
          <p:nvPr>
            <p:ph type="title"/>
          </p:nvPr>
        </p:nvSpPr>
        <p:spPr>
          <a:xfrm>
            <a:off x="540000" y="619200"/>
            <a:ext cx="8046242" cy="975011"/>
          </a:xfrm>
        </p:spPr>
        <p:txBody>
          <a:bodyPr>
            <a:spAutoFit/>
          </a:bodyPr>
          <a:lstStyle/>
          <a:p>
            <a:r>
              <a:rPr lang="en-US" sz="7200" b="1" i="0" u="none" strike="noStrike" baseline="0" dirty="0"/>
              <a:t>Passages to Remember:</a:t>
            </a:r>
            <a:endParaRPr lang="en-US" sz="7200" dirty="0"/>
          </a:p>
        </p:txBody>
      </p:sp>
      <p:sp>
        <p:nvSpPr>
          <p:cNvPr id="5" name="TextBox 4">
            <a:extLst>
              <a:ext uri="{FF2B5EF4-FFF2-40B4-BE49-F238E27FC236}">
                <a16:creationId xmlns:a16="http://schemas.microsoft.com/office/drawing/2014/main" id="{8188305D-45C8-4EF3-9F9A-5E6F065B45E5}"/>
              </a:ext>
            </a:extLst>
          </p:cNvPr>
          <p:cNvSpPr txBox="1"/>
          <p:nvPr/>
        </p:nvSpPr>
        <p:spPr>
          <a:xfrm>
            <a:off x="226243" y="1668539"/>
            <a:ext cx="8706119" cy="5078313"/>
          </a:xfrm>
          <a:prstGeom prst="rect">
            <a:avLst/>
          </a:prstGeom>
          <a:noFill/>
        </p:spPr>
        <p:txBody>
          <a:bodyPr wrap="square" rtlCol="0">
            <a:spAutoFit/>
          </a:bodyPr>
          <a:lstStyle/>
          <a:p>
            <a:pPr marL="457200" indent="-457200">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1 Peter 4:12-16, </a:t>
            </a:r>
            <a:r>
              <a:rPr lang="en-US" sz="2700" i="1" dirty="0">
                <a:latin typeface="Times New Roman" panose="02020603050405020304" pitchFamily="18" charset="0"/>
                <a:cs typeface="Times New Roman" panose="02020603050405020304" pitchFamily="18" charset="0"/>
              </a:rPr>
              <a:t>“Beloved, think it not strange concerning the fiery trial among you, which cometh upon you to prove you, as though a strange thing happened unto you: but insomuch as ye are partakers of Christ’s sufferings, rejoice; that at the revelation of his glory also ye may rejoice with exceeding joy. If ye are reproached for the name of Christ, blessed (are ye); because the (Spirit) of glory and the Spirit of God resteth upon you. For let none of you suffer as a murderer, or a thief, or an evil-doer, or as a meddler in other men’s matters: but if (a man suffer) as a Christian, let him not be ashamed; but let him glorify God in this name.”</a:t>
            </a:r>
          </a:p>
        </p:txBody>
      </p:sp>
    </p:spTree>
    <p:extLst>
      <p:ext uri="{BB962C8B-B14F-4D97-AF65-F5344CB8AC3E}">
        <p14:creationId xmlns:p14="http://schemas.microsoft.com/office/powerpoint/2010/main" val="3595579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787B27-F9BC-4DA5-9FFF-1C633FD44811}"/>
              </a:ext>
            </a:extLst>
          </p:cNvPr>
          <p:cNvSpPr>
            <a:spLocks noGrp="1"/>
          </p:cNvSpPr>
          <p:nvPr>
            <p:ph type="title"/>
          </p:nvPr>
        </p:nvSpPr>
        <p:spPr>
          <a:xfrm>
            <a:off x="540000" y="619200"/>
            <a:ext cx="8046242" cy="975011"/>
          </a:xfrm>
        </p:spPr>
        <p:txBody>
          <a:bodyPr>
            <a:spAutoFit/>
          </a:bodyPr>
          <a:lstStyle/>
          <a:p>
            <a:r>
              <a:rPr lang="en-US" sz="7200" b="1" i="0" u="none" strike="noStrike" baseline="0" dirty="0"/>
              <a:t>Passages to Remember:</a:t>
            </a:r>
            <a:endParaRPr lang="en-US" sz="7200" dirty="0"/>
          </a:p>
        </p:txBody>
      </p:sp>
      <p:sp>
        <p:nvSpPr>
          <p:cNvPr id="5" name="TextBox 4">
            <a:extLst>
              <a:ext uri="{FF2B5EF4-FFF2-40B4-BE49-F238E27FC236}">
                <a16:creationId xmlns:a16="http://schemas.microsoft.com/office/drawing/2014/main" id="{9D9E8B6E-5F1A-4904-B41F-852F5F2F814B}"/>
              </a:ext>
            </a:extLst>
          </p:cNvPr>
          <p:cNvSpPr txBox="1"/>
          <p:nvPr/>
        </p:nvSpPr>
        <p:spPr>
          <a:xfrm>
            <a:off x="540000" y="1866507"/>
            <a:ext cx="8046242"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Psalms 30:4-5, </a:t>
            </a:r>
            <a:r>
              <a:rPr lang="en-US" sz="2800" i="1" dirty="0">
                <a:latin typeface="Times New Roman" panose="02020603050405020304" pitchFamily="18" charset="0"/>
                <a:cs typeface="Times New Roman" panose="02020603050405020304" pitchFamily="18" charset="0"/>
              </a:rPr>
              <a:t>“Sing praise unto Jehovah, O ye saints of his, and give thanks to his holy memorial (name). For his anger is but for a moment; His favor is for a life-time: weeping may tarry for the night, but joy (cometh) in the morning.”</a:t>
            </a:r>
            <a:br>
              <a:rPr lang="en-US" sz="2800" i="1" dirty="0">
                <a:latin typeface="Times New Roman" panose="02020603050405020304" pitchFamily="18" charset="0"/>
                <a:cs typeface="Times New Roman" panose="02020603050405020304" pitchFamily="18" charset="0"/>
              </a:rPr>
            </a:br>
            <a:endParaRPr lang="en-US" sz="2800"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Psalms 27</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7798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849F27F-1D8F-4F54-8653-3D5207DAAAE4}"/>
              </a:ext>
            </a:extLst>
          </p:cNvPr>
          <p:cNvSpPr>
            <a:spLocks noGrp="1"/>
          </p:cNvSpPr>
          <p:nvPr>
            <p:ph type="title"/>
          </p:nvPr>
        </p:nvSpPr>
        <p:spPr>
          <a:xfrm>
            <a:off x="540000" y="619200"/>
            <a:ext cx="8046242" cy="975011"/>
          </a:xfrm>
        </p:spPr>
        <p:txBody>
          <a:bodyPr>
            <a:spAutoFit/>
          </a:bodyPr>
          <a:lstStyle/>
          <a:p>
            <a:r>
              <a:rPr lang="en-US" sz="7200" b="1" i="0" u="none" strike="noStrike" baseline="0" dirty="0"/>
              <a:t>Passages to Remember:</a:t>
            </a:r>
            <a:endParaRPr lang="en-US" sz="7200" dirty="0"/>
          </a:p>
        </p:txBody>
      </p:sp>
      <p:sp>
        <p:nvSpPr>
          <p:cNvPr id="5" name="TextBox 4">
            <a:extLst>
              <a:ext uri="{FF2B5EF4-FFF2-40B4-BE49-F238E27FC236}">
                <a16:creationId xmlns:a16="http://schemas.microsoft.com/office/drawing/2014/main" id="{EACE1B89-408D-4535-BA07-AA977E0BFB33}"/>
              </a:ext>
            </a:extLst>
          </p:cNvPr>
          <p:cNvSpPr txBox="1"/>
          <p:nvPr/>
        </p:nvSpPr>
        <p:spPr>
          <a:xfrm>
            <a:off x="763570" y="2234151"/>
            <a:ext cx="7503736"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a:t>Revelation 2:10, </a:t>
            </a:r>
            <a:r>
              <a:rPr lang="en-US" sz="3600" i="1" dirty="0"/>
              <a:t>“Be thou faithful unto death, and I will give thee the crown of life.”</a:t>
            </a:r>
            <a:endParaRPr lang="en-US" sz="3600" dirty="0"/>
          </a:p>
        </p:txBody>
      </p:sp>
    </p:spTree>
    <p:extLst>
      <p:ext uri="{BB962C8B-B14F-4D97-AF65-F5344CB8AC3E}">
        <p14:creationId xmlns:p14="http://schemas.microsoft.com/office/powerpoint/2010/main" val="2832684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15B993-AEB1-4404-996A-5D23BD0BF128}"/>
              </a:ext>
            </a:extLst>
          </p:cNvPr>
          <p:cNvSpPr>
            <a:spLocks noGrp="1"/>
          </p:cNvSpPr>
          <p:nvPr>
            <p:ph type="title"/>
          </p:nvPr>
        </p:nvSpPr>
        <p:spPr>
          <a:xfrm>
            <a:off x="540000" y="619200"/>
            <a:ext cx="8046242" cy="975011"/>
          </a:xfrm>
        </p:spPr>
        <p:txBody>
          <a:bodyPr>
            <a:spAutoFit/>
          </a:bodyPr>
          <a:lstStyle/>
          <a:p>
            <a:r>
              <a:rPr lang="en-US" sz="7200" b="1" i="0" u="none" strike="noStrike" baseline="0" dirty="0"/>
              <a:t>Be Thou Faithful</a:t>
            </a:r>
            <a:endParaRPr lang="en-US" sz="7200" dirty="0"/>
          </a:p>
        </p:txBody>
      </p:sp>
      <p:sp>
        <p:nvSpPr>
          <p:cNvPr id="5" name="TextBox 4">
            <a:extLst>
              <a:ext uri="{FF2B5EF4-FFF2-40B4-BE49-F238E27FC236}">
                <a16:creationId xmlns:a16="http://schemas.microsoft.com/office/drawing/2014/main" id="{EF3B9304-0BF4-4126-BFCA-F638FCACCDAA}"/>
              </a:ext>
            </a:extLst>
          </p:cNvPr>
          <p:cNvSpPr txBox="1"/>
          <p:nvPr/>
        </p:nvSpPr>
        <p:spPr>
          <a:xfrm>
            <a:off x="540000" y="1875934"/>
            <a:ext cx="8046242" cy="4216539"/>
          </a:xfrm>
          <a:prstGeom prst="rect">
            <a:avLst/>
          </a:prstGeom>
          <a:noFill/>
        </p:spPr>
        <p:txBody>
          <a:bodyPr wrap="square" rtlCol="0">
            <a:spAutoFit/>
          </a:bodyPr>
          <a:lstStyle/>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Revelation 6:9-10, </a:t>
            </a:r>
            <a:r>
              <a:rPr lang="en-US" sz="2800" i="1" dirty="0">
                <a:latin typeface="Times New Roman" panose="02020603050405020304" pitchFamily="18" charset="0"/>
                <a:cs typeface="Times New Roman" panose="02020603050405020304" pitchFamily="18" charset="0"/>
              </a:rPr>
              <a:t>“And when he opened the fifth seal, I saw underneath the altar the souls of them that had been slain for the word of God, and for the testimony which they held: and they cried with a great voice, saying, </a:t>
            </a:r>
            <a:r>
              <a:rPr lang="en-US" sz="3600" i="1" dirty="0">
                <a:latin typeface="Times New Roman" panose="02020603050405020304" pitchFamily="18" charset="0"/>
                <a:cs typeface="Times New Roman" panose="02020603050405020304" pitchFamily="18" charset="0"/>
              </a:rPr>
              <a:t>How long, </a:t>
            </a:r>
            <a:r>
              <a:rPr lang="en-US" sz="2800" i="1" dirty="0">
                <a:latin typeface="Times New Roman" panose="02020603050405020304" pitchFamily="18" charset="0"/>
                <a:cs typeface="Times New Roman" panose="02020603050405020304" pitchFamily="18" charset="0"/>
              </a:rPr>
              <a:t>O Master, the holy and true, dost thou not judge and avenge our blood on them that dwell on the earth?”</a:t>
            </a:r>
            <a:br>
              <a:rPr lang="en-US" sz="2800" i="1" dirty="0">
                <a:latin typeface="Times New Roman" panose="02020603050405020304" pitchFamily="18" charset="0"/>
                <a:cs typeface="Times New Roman" panose="02020603050405020304" pitchFamily="18" charset="0"/>
              </a:rPr>
            </a:br>
            <a:endParaRPr lang="en-US" sz="2800" i="1" dirty="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Never give up! No place to quit!</a:t>
            </a:r>
          </a:p>
        </p:txBody>
      </p:sp>
    </p:spTree>
    <p:extLst>
      <p:ext uri="{BB962C8B-B14F-4D97-AF65-F5344CB8AC3E}">
        <p14:creationId xmlns:p14="http://schemas.microsoft.com/office/powerpoint/2010/main" val="72346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B77F-09AA-4C91-8D29-5D11528A9CA9}"/>
              </a:ext>
            </a:extLst>
          </p:cNvPr>
          <p:cNvSpPr>
            <a:spLocks noGrp="1"/>
          </p:cNvSpPr>
          <p:nvPr>
            <p:ph type="title"/>
          </p:nvPr>
        </p:nvSpPr>
        <p:spPr>
          <a:xfrm>
            <a:off x="540000" y="619200"/>
            <a:ext cx="8046242" cy="975011"/>
          </a:xfrm>
        </p:spPr>
        <p:txBody>
          <a:bodyPr>
            <a:spAutoFit/>
          </a:bodyPr>
          <a:lstStyle/>
          <a:p>
            <a:r>
              <a:rPr lang="en-US" sz="7200" b="1" i="0" u="none" strike="noStrike" baseline="0" dirty="0"/>
              <a:t>Be Thou Faithful</a:t>
            </a:r>
            <a:endParaRPr lang="en-US" sz="7200" dirty="0"/>
          </a:p>
        </p:txBody>
      </p:sp>
      <p:sp>
        <p:nvSpPr>
          <p:cNvPr id="3" name="Content Placeholder 2">
            <a:extLst>
              <a:ext uri="{FF2B5EF4-FFF2-40B4-BE49-F238E27FC236}">
                <a16:creationId xmlns:a16="http://schemas.microsoft.com/office/drawing/2014/main" id="{2461AFA4-D82B-4054-A0DC-3FE67A243877}"/>
              </a:ext>
            </a:extLst>
          </p:cNvPr>
          <p:cNvSpPr>
            <a:spLocks noGrp="1"/>
          </p:cNvSpPr>
          <p:nvPr>
            <p:ph idx="1"/>
          </p:nvPr>
        </p:nvSpPr>
        <p:spPr>
          <a:xfrm>
            <a:off x="122548" y="1792072"/>
            <a:ext cx="8898904" cy="4216539"/>
          </a:xfrm>
        </p:spPr>
        <p:txBody>
          <a:bodyPr wrap="square">
            <a:spAutoFit/>
          </a:bodyPr>
          <a:lstStyle/>
          <a:p>
            <a:pPr>
              <a:lnSpc>
                <a:spcPct val="100000"/>
              </a:lnSpc>
              <a:spcBef>
                <a:spcPts val="0"/>
              </a:spcBef>
              <a:buClr>
                <a:schemeClr val="tx1"/>
              </a:buClr>
            </a:pPr>
            <a:r>
              <a:rPr lang="en-US" sz="4400" b="1" i="0" u="none" strike="noStrike" baseline="0" dirty="0">
                <a:solidFill>
                  <a:schemeClr val="tx1"/>
                </a:solidFill>
                <a:latin typeface="Times New Roman" panose="02020603050405020304" pitchFamily="18" charset="0"/>
                <a:cs typeface="Times New Roman" panose="02020603050405020304" pitchFamily="18" charset="0"/>
              </a:rPr>
              <a:t>Early Jewish persecution.</a:t>
            </a:r>
            <a:br>
              <a:rPr lang="en-US" sz="3800" b="1" i="0" u="none" strike="noStrike" baseline="0" dirty="0">
                <a:solidFill>
                  <a:schemeClr val="tx1"/>
                </a:solidFill>
                <a:latin typeface="Times New Roman" panose="02020603050405020304" pitchFamily="18" charset="0"/>
                <a:cs typeface="Times New Roman" panose="02020603050405020304" pitchFamily="18" charset="0"/>
              </a:rPr>
            </a:br>
            <a:r>
              <a:rPr lang="en-US" sz="3800" b="0" i="0" u="none" strike="noStrike" baseline="0" dirty="0">
                <a:solidFill>
                  <a:schemeClr val="tx1"/>
                </a:solidFill>
                <a:latin typeface="Times New Roman" panose="02020603050405020304" pitchFamily="18" charset="0"/>
                <a:cs typeface="Times New Roman" panose="02020603050405020304" pitchFamily="18" charset="0"/>
              </a:rPr>
              <a:t>Acts 2; 3; 4:1-2, 13, 18, 20</a:t>
            </a:r>
          </a:p>
          <a:p>
            <a:pPr>
              <a:lnSpc>
                <a:spcPct val="100000"/>
              </a:lnSpc>
              <a:spcBef>
                <a:spcPts val="0"/>
              </a:spcBef>
              <a:buClr>
                <a:schemeClr val="tx1"/>
              </a:buClr>
            </a:pPr>
            <a:r>
              <a:rPr lang="en-US" sz="3800" dirty="0">
                <a:solidFill>
                  <a:schemeClr val="tx1"/>
                </a:solidFill>
                <a:latin typeface="Times New Roman" panose="02020603050405020304" pitchFamily="18" charset="0"/>
                <a:cs typeface="Times New Roman" panose="02020603050405020304" pitchFamily="18" charset="0"/>
              </a:rPr>
              <a:t>Jewish persecution increases. Acts. 5:14, 17ff, 24, 28-29</a:t>
            </a:r>
          </a:p>
          <a:p>
            <a:pPr>
              <a:lnSpc>
                <a:spcPct val="100000"/>
              </a:lnSpc>
              <a:spcBef>
                <a:spcPts val="0"/>
              </a:spcBef>
              <a:buClr>
                <a:schemeClr val="tx1"/>
              </a:buClr>
            </a:pPr>
            <a:r>
              <a:rPr lang="en-US" sz="3800" dirty="0">
                <a:solidFill>
                  <a:schemeClr val="tx1"/>
                </a:solidFill>
                <a:latin typeface="Times New Roman" panose="02020603050405020304" pitchFamily="18" charset="0"/>
                <a:cs typeface="Times New Roman" panose="02020603050405020304" pitchFamily="18" charset="0"/>
              </a:rPr>
              <a:t>Acts 6-7 Stephen is martyred.</a:t>
            </a:r>
          </a:p>
          <a:p>
            <a:pPr>
              <a:lnSpc>
                <a:spcPct val="100000"/>
              </a:lnSpc>
              <a:spcBef>
                <a:spcPts val="0"/>
              </a:spcBef>
              <a:buClr>
                <a:schemeClr val="tx1"/>
              </a:buClr>
            </a:pPr>
            <a:r>
              <a:rPr lang="en-US" sz="3800" dirty="0">
                <a:solidFill>
                  <a:schemeClr val="tx1"/>
                </a:solidFill>
                <a:latin typeface="Times New Roman" panose="02020603050405020304" pitchFamily="18" charset="0"/>
                <a:cs typeface="Times New Roman" panose="02020603050405020304" pitchFamily="18" charset="0"/>
              </a:rPr>
              <a:t>Acts 8-9 Saul of Tarsus.</a:t>
            </a:r>
          </a:p>
          <a:p>
            <a:pPr>
              <a:lnSpc>
                <a:spcPct val="100000"/>
              </a:lnSpc>
              <a:spcBef>
                <a:spcPts val="0"/>
              </a:spcBef>
              <a:buClr>
                <a:schemeClr val="tx1"/>
              </a:buClr>
            </a:pPr>
            <a:r>
              <a:rPr lang="en-US" sz="3800" dirty="0">
                <a:solidFill>
                  <a:schemeClr val="tx1"/>
                </a:solidFill>
                <a:latin typeface="Times New Roman" panose="02020603050405020304" pitchFamily="18" charset="0"/>
                <a:cs typeface="Times New Roman" panose="02020603050405020304" pitchFamily="18" charset="0"/>
              </a:rPr>
              <a:t>Acts 12 Jews employed civil authorities.</a:t>
            </a:r>
            <a:endParaRPr lang="en-US"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1238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B77F-09AA-4C91-8D29-5D11528A9CA9}"/>
              </a:ext>
            </a:extLst>
          </p:cNvPr>
          <p:cNvSpPr>
            <a:spLocks noGrp="1"/>
          </p:cNvSpPr>
          <p:nvPr>
            <p:ph type="title"/>
          </p:nvPr>
        </p:nvSpPr>
        <p:spPr>
          <a:xfrm>
            <a:off x="540000" y="619200"/>
            <a:ext cx="8046242" cy="975011"/>
          </a:xfrm>
        </p:spPr>
        <p:txBody>
          <a:bodyPr>
            <a:spAutoFit/>
          </a:bodyPr>
          <a:lstStyle/>
          <a:p>
            <a:r>
              <a:rPr lang="en-US" sz="7200" b="1" i="0" u="none" strike="noStrike" baseline="0" dirty="0"/>
              <a:t>Be Thou Faithful</a:t>
            </a:r>
            <a:endParaRPr lang="en-US" sz="7200" dirty="0"/>
          </a:p>
        </p:txBody>
      </p:sp>
      <p:sp>
        <p:nvSpPr>
          <p:cNvPr id="3" name="Content Placeholder 2">
            <a:extLst>
              <a:ext uri="{FF2B5EF4-FFF2-40B4-BE49-F238E27FC236}">
                <a16:creationId xmlns:a16="http://schemas.microsoft.com/office/drawing/2014/main" id="{2461AFA4-D82B-4054-A0DC-3FE67A243877}"/>
              </a:ext>
            </a:extLst>
          </p:cNvPr>
          <p:cNvSpPr>
            <a:spLocks noGrp="1"/>
          </p:cNvSpPr>
          <p:nvPr>
            <p:ph idx="1"/>
          </p:nvPr>
        </p:nvSpPr>
        <p:spPr>
          <a:xfrm>
            <a:off x="197963" y="1895475"/>
            <a:ext cx="8729221" cy="4517070"/>
          </a:xfrm>
        </p:spPr>
        <p:txBody>
          <a:bodyPr wrap="square">
            <a:spAutoFit/>
          </a:bodyPr>
          <a:lstStyle/>
          <a:p>
            <a:pPr>
              <a:buClr>
                <a:schemeClr val="tx1"/>
              </a:buClr>
            </a:pPr>
            <a:r>
              <a:rPr lang="en-US" sz="3900" b="1" i="0" u="none" strike="noStrike" baseline="0" dirty="0">
                <a:solidFill>
                  <a:schemeClr val="tx1"/>
                </a:solidFill>
                <a:latin typeface="Times New Roman" panose="02020603050405020304" pitchFamily="18" charset="0"/>
                <a:cs typeface="Times New Roman" panose="02020603050405020304" pitchFamily="18" charset="0"/>
              </a:rPr>
              <a:t>Roman Persecution.</a:t>
            </a:r>
            <a:endParaRPr lang="en-US" sz="3300" b="1" i="0" u="none" strike="noStrike" baseline="0" dirty="0">
              <a:solidFill>
                <a:schemeClr val="tx1"/>
              </a:solidFill>
              <a:latin typeface="Times New Roman" panose="02020603050405020304" pitchFamily="18" charset="0"/>
              <a:cs typeface="Times New Roman" panose="02020603050405020304" pitchFamily="18" charset="0"/>
            </a:endParaRPr>
          </a:p>
          <a:p>
            <a:pPr lvl="1">
              <a:buClr>
                <a:schemeClr val="tx1"/>
              </a:buClr>
            </a:pPr>
            <a:r>
              <a:rPr lang="en-US" sz="3300" i="0" u="none" strike="noStrike" baseline="0" dirty="0">
                <a:solidFill>
                  <a:schemeClr val="tx1"/>
                </a:solidFill>
                <a:latin typeface="Times New Roman" panose="02020603050405020304" pitchFamily="18" charset="0"/>
                <a:cs typeface="Times New Roman" panose="02020603050405020304" pitchFamily="18" charset="0"/>
              </a:rPr>
              <a:t>Jewish persecution scattered the church.</a:t>
            </a:r>
            <a:br>
              <a:rPr lang="en-US" sz="3300" i="0" u="none" strike="noStrike" baseline="0" dirty="0">
                <a:solidFill>
                  <a:schemeClr val="tx1"/>
                </a:solidFill>
                <a:latin typeface="Times New Roman" panose="02020603050405020304" pitchFamily="18" charset="0"/>
                <a:cs typeface="Times New Roman" panose="02020603050405020304" pitchFamily="18" charset="0"/>
              </a:rPr>
            </a:br>
            <a:r>
              <a:rPr lang="en-US" sz="3300" i="0" u="none" strike="noStrike" baseline="0" dirty="0">
                <a:solidFill>
                  <a:schemeClr val="tx1"/>
                </a:solidFill>
                <a:latin typeface="Times New Roman" panose="02020603050405020304" pitchFamily="18" charset="0"/>
                <a:cs typeface="Times New Roman" panose="02020603050405020304" pitchFamily="18" charset="0"/>
              </a:rPr>
              <a:t>Acts 8:1</a:t>
            </a:r>
          </a:p>
          <a:p>
            <a:pPr lvl="1">
              <a:buClr>
                <a:schemeClr val="tx1"/>
              </a:buClr>
            </a:pPr>
            <a:r>
              <a:rPr lang="en-US" sz="3300" i="0" u="none" strike="noStrike" baseline="0" dirty="0">
                <a:solidFill>
                  <a:schemeClr val="tx1"/>
                </a:solidFill>
                <a:latin typeface="Times New Roman" panose="02020603050405020304" pitchFamily="18" charset="0"/>
                <a:cs typeface="Times New Roman" panose="02020603050405020304" pitchFamily="18" charset="0"/>
              </a:rPr>
              <a:t>Rome considered the church a </a:t>
            </a:r>
            <a:r>
              <a:rPr lang="en-US" sz="3300" i="1" u="none" strike="noStrike" baseline="0" dirty="0">
                <a:solidFill>
                  <a:schemeClr val="tx1"/>
                </a:solidFill>
                <a:latin typeface="Times New Roman" panose="02020603050405020304" pitchFamily="18" charset="0"/>
                <a:cs typeface="Times New Roman" panose="02020603050405020304" pitchFamily="18" charset="0"/>
              </a:rPr>
              <a:t>“sect” </a:t>
            </a:r>
            <a:r>
              <a:rPr lang="en-US" sz="3300" i="0" u="none" strike="noStrike" baseline="0" dirty="0">
                <a:solidFill>
                  <a:schemeClr val="tx1"/>
                </a:solidFill>
                <a:latin typeface="Times New Roman" panose="02020603050405020304" pitchFamily="18" charset="0"/>
                <a:cs typeface="Times New Roman" panose="02020603050405020304" pitchFamily="18" charset="0"/>
              </a:rPr>
              <a:t>of the Jews. Acts 24:14; 28:22</a:t>
            </a:r>
          </a:p>
          <a:p>
            <a:pPr lvl="1">
              <a:buClr>
                <a:schemeClr val="tx1"/>
              </a:buClr>
            </a:pPr>
            <a:r>
              <a:rPr lang="en-US" sz="3300" i="0" u="none" strike="noStrike" baseline="0" dirty="0">
                <a:solidFill>
                  <a:schemeClr val="tx1"/>
                </a:solidFill>
                <a:latin typeface="Times New Roman" panose="02020603050405020304" pitchFamily="18" charset="0"/>
                <a:cs typeface="Times New Roman" panose="02020603050405020304" pitchFamily="18" charset="0"/>
              </a:rPr>
              <a:t>Nero (54-68) Roman empire regarded the church as an unauthorized religion.</a:t>
            </a:r>
          </a:p>
        </p:txBody>
      </p:sp>
    </p:spTree>
    <p:extLst>
      <p:ext uri="{BB962C8B-B14F-4D97-AF65-F5344CB8AC3E}">
        <p14:creationId xmlns:p14="http://schemas.microsoft.com/office/powerpoint/2010/main" val="4166349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B77F-09AA-4C91-8D29-5D11528A9CA9}"/>
              </a:ext>
            </a:extLst>
          </p:cNvPr>
          <p:cNvSpPr>
            <a:spLocks noGrp="1"/>
          </p:cNvSpPr>
          <p:nvPr>
            <p:ph type="title"/>
          </p:nvPr>
        </p:nvSpPr>
        <p:spPr>
          <a:xfrm>
            <a:off x="540000" y="619200"/>
            <a:ext cx="8046242" cy="975011"/>
          </a:xfrm>
        </p:spPr>
        <p:txBody>
          <a:bodyPr>
            <a:spAutoFit/>
          </a:bodyPr>
          <a:lstStyle/>
          <a:p>
            <a:r>
              <a:rPr lang="en-US" sz="7200" b="1" i="0" u="none" strike="noStrike" baseline="0" dirty="0"/>
              <a:t>Be Thou Faithful</a:t>
            </a:r>
            <a:endParaRPr lang="en-US" sz="7200" dirty="0"/>
          </a:p>
        </p:txBody>
      </p:sp>
      <p:sp>
        <p:nvSpPr>
          <p:cNvPr id="3" name="Content Placeholder 2">
            <a:extLst>
              <a:ext uri="{FF2B5EF4-FFF2-40B4-BE49-F238E27FC236}">
                <a16:creationId xmlns:a16="http://schemas.microsoft.com/office/drawing/2014/main" id="{2461AFA4-D82B-4054-A0DC-3FE67A243877}"/>
              </a:ext>
            </a:extLst>
          </p:cNvPr>
          <p:cNvSpPr>
            <a:spLocks noGrp="1"/>
          </p:cNvSpPr>
          <p:nvPr>
            <p:ph idx="1"/>
          </p:nvPr>
        </p:nvSpPr>
        <p:spPr>
          <a:xfrm>
            <a:off x="301657" y="1994845"/>
            <a:ext cx="8484123" cy="2816156"/>
          </a:xfrm>
        </p:spPr>
        <p:txBody>
          <a:bodyPr wrap="square">
            <a:spAutoFit/>
          </a:bodyPr>
          <a:lstStyle/>
          <a:p>
            <a:pPr>
              <a:buClr>
                <a:schemeClr val="tx1"/>
              </a:buClr>
            </a:pPr>
            <a:r>
              <a:rPr lang="en-US" sz="3600" b="1" i="0" u="none" strike="noStrike" baseline="0" dirty="0">
                <a:solidFill>
                  <a:schemeClr val="tx1"/>
                </a:solidFill>
                <a:latin typeface="Times New Roman" panose="02020603050405020304" pitchFamily="18" charset="0"/>
                <a:cs typeface="Times New Roman" panose="02020603050405020304" pitchFamily="18" charset="0"/>
              </a:rPr>
              <a:t>Roman Persecution.</a:t>
            </a:r>
            <a:endParaRPr lang="en-US" sz="2800" b="1" i="0" u="none" strike="noStrike" baseline="0" dirty="0">
              <a:solidFill>
                <a:schemeClr val="tx1"/>
              </a:solidFill>
              <a:latin typeface="Times New Roman" panose="02020603050405020304" pitchFamily="18" charset="0"/>
              <a:cs typeface="Times New Roman" panose="02020603050405020304" pitchFamily="18" charset="0"/>
            </a:endParaRPr>
          </a:p>
          <a:p>
            <a:pPr>
              <a:buClr>
                <a:schemeClr val="tx1"/>
              </a:buClr>
            </a:pPr>
            <a:r>
              <a:rPr lang="en-US" sz="2800" dirty="0">
                <a:solidFill>
                  <a:schemeClr val="tx1"/>
                </a:solidFill>
                <a:latin typeface="Times New Roman" panose="02020603050405020304" pitchFamily="18" charset="0"/>
                <a:cs typeface="Times New Roman" panose="02020603050405020304" pitchFamily="18" charset="0"/>
              </a:rPr>
              <a:t>Nero rumored to have burned the city, “falsely accused culprits and subjected to most unusual punishments those whom, for their shameful deeds, the populace called Christians” (Tacitus, </a:t>
            </a:r>
            <a:r>
              <a:rPr lang="en-US" sz="2800" i="1" dirty="0">
                <a:solidFill>
                  <a:schemeClr val="tx1"/>
                </a:solidFill>
                <a:latin typeface="Times New Roman" panose="02020603050405020304" pitchFamily="18" charset="0"/>
                <a:cs typeface="Times New Roman" panose="02020603050405020304" pitchFamily="18" charset="0"/>
              </a:rPr>
              <a:t>Annals</a:t>
            </a:r>
            <a:r>
              <a:rPr lang="en-US" sz="2800" dirty="0">
                <a:solidFill>
                  <a:schemeClr val="tx1"/>
                </a:solidFill>
                <a:latin typeface="Times New Roman" panose="02020603050405020304" pitchFamily="18" charset="0"/>
                <a:cs typeface="Times New Roman" panose="02020603050405020304" pitchFamily="18" charset="0"/>
              </a:rPr>
              <a:t>, XV. 44).</a:t>
            </a:r>
          </a:p>
        </p:txBody>
      </p:sp>
    </p:spTree>
    <p:extLst>
      <p:ext uri="{BB962C8B-B14F-4D97-AF65-F5344CB8AC3E}">
        <p14:creationId xmlns:p14="http://schemas.microsoft.com/office/powerpoint/2010/main" val="4186203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B77F-09AA-4C91-8D29-5D11528A9CA9}"/>
              </a:ext>
            </a:extLst>
          </p:cNvPr>
          <p:cNvSpPr>
            <a:spLocks noGrp="1"/>
          </p:cNvSpPr>
          <p:nvPr>
            <p:ph type="title"/>
          </p:nvPr>
        </p:nvSpPr>
        <p:spPr>
          <a:xfrm>
            <a:off x="540000" y="619200"/>
            <a:ext cx="8046242" cy="975011"/>
          </a:xfrm>
        </p:spPr>
        <p:txBody>
          <a:bodyPr>
            <a:spAutoFit/>
          </a:bodyPr>
          <a:lstStyle/>
          <a:p>
            <a:r>
              <a:rPr lang="en-US" sz="7200" b="1" i="0" u="none" strike="noStrike" baseline="0" dirty="0"/>
              <a:t>Be Thou Faithful</a:t>
            </a:r>
            <a:endParaRPr lang="en-US" sz="7200" dirty="0"/>
          </a:p>
        </p:txBody>
      </p:sp>
      <p:sp>
        <p:nvSpPr>
          <p:cNvPr id="3" name="Content Placeholder 2">
            <a:extLst>
              <a:ext uri="{FF2B5EF4-FFF2-40B4-BE49-F238E27FC236}">
                <a16:creationId xmlns:a16="http://schemas.microsoft.com/office/drawing/2014/main" id="{2461AFA4-D82B-4054-A0DC-3FE67A243877}"/>
              </a:ext>
            </a:extLst>
          </p:cNvPr>
          <p:cNvSpPr>
            <a:spLocks noGrp="1"/>
          </p:cNvSpPr>
          <p:nvPr>
            <p:ph idx="1"/>
          </p:nvPr>
        </p:nvSpPr>
        <p:spPr>
          <a:xfrm>
            <a:off x="323850" y="1985417"/>
            <a:ext cx="8392211" cy="3144322"/>
          </a:xfrm>
        </p:spPr>
        <p:txBody>
          <a:bodyPr wrap="square">
            <a:spAutoFit/>
          </a:bodyPr>
          <a:lstStyle/>
          <a:p>
            <a:pPr>
              <a:buClr>
                <a:schemeClr val="tx1"/>
              </a:buClr>
            </a:pPr>
            <a:r>
              <a:rPr lang="en-US" sz="3900" b="1" i="0" u="none" strike="noStrike" baseline="0" dirty="0">
                <a:solidFill>
                  <a:schemeClr val="tx1"/>
                </a:solidFill>
                <a:latin typeface="Times New Roman" panose="02020603050405020304" pitchFamily="18" charset="0"/>
                <a:cs typeface="Times New Roman" panose="02020603050405020304" pitchFamily="18" charset="0"/>
              </a:rPr>
              <a:t>Roman Persecution.</a:t>
            </a:r>
          </a:p>
          <a:p>
            <a:pPr>
              <a:buClr>
                <a:schemeClr val="tx1"/>
              </a:buClr>
            </a:pPr>
            <a:r>
              <a:rPr lang="en-US" sz="3000" i="0" u="none" strike="noStrike" baseline="0" dirty="0">
                <a:solidFill>
                  <a:schemeClr val="tx1"/>
                </a:solidFill>
                <a:latin typeface="Times New Roman" panose="02020603050405020304" pitchFamily="18" charset="0"/>
                <a:cs typeface="Times New Roman" panose="02020603050405020304" pitchFamily="18" charset="0"/>
              </a:rPr>
              <a:t>Domitian (81-96) called himself, “Master and God.”</a:t>
            </a:r>
          </a:p>
          <a:p>
            <a:pPr>
              <a:buClr>
                <a:schemeClr val="tx1"/>
              </a:buClr>
            </a:pPr>
            <a:r>
              <a:rPr lang="en-US" sz="3000" i="0" u="none" strike="noStrike" baseline="0" dirty="0">
                <a:solidFill>
                  <a:schemeClr val="tx1"/>
                </a:solidFill>
                <a:latin typeface="Times New Roman" panose="02020603050405020304" pitchFamily="18" charset="0"/>
                <a:cs typeface="Times New Roman" panose="02020603050405020304" pitchFamily="18" charset="0"/>
              </a:rPr>
              <a:t> Official documents beginning with the words, “Our lord and god commands that the following be done …” (Suetonius, Domitian 13)</a:t>
            </a:r>
          </a:p>
        </p:txBody>
      </p:sp>
    </p:spTree>
    <p:extLst>
      <p:ext uri="{BB962C8B-B14F-4D97-AF65-F5344CB8AC3E}">
        <p14:creationId xmlns:p14="http://schemas.microsoft.com/office/powerpoint/2010/main" val="92295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B77F-09AA-4C91-8D29-5D11528A9CA9}"/>
              </a:ext>
            </a:extLst>
          </p:cNvPr>
          <p:cNvSpPr>
            <a:spLocks noGrp="1"/>
          </p:cNvSpPr>
          <p:nvPr>
            <p:ph type="title"/>
          </p:nvPr>
        </p:nvSpPr>
        <p:spPr>
          <a:xfrm>
            <a:off x="540000" y="619200"/>
            <a:ext cx="8046242" cy="975011"/>
          </a:xfrm>
        </p:spPr>
        <p:txBody>
          <a:bodyPr>
            <a:spAutoFit/>
          </a:bodyPr>
          <a:lstStyle/>
          <a:p>
            <a:r>
              <a:rPr lang="en-US" sz="7200" b="1" i="0" u="none" strike="noStrike" baseline="0" dirty="0"/>
              <a:t>Be Thou Faithful</a:t>
            </a:r>
            <a:endParaRPr lang="en-US" sz="7200" dirty="0"/>
          </a:p>
        </p:txBody>
      </p:sp>
      <p:sp>
        <p:nvSpPr>
          <p:cNvPr id="3" name="Content Placeholder 2">
            <a:extLst>
              <a:ext uri="{FF2B5EF4-FFF2-40B4-BE49-F238E27FC236}">
                <a16:creationId xmlns:a16="http://schemas.microsoft.com/office/drawing/2014/main" id="{2461AFA4-D82B-4054-A0DC-3FE67A243877}"/>
              </a:ext>
            </a:extLst>
          </p:cNvPr>
          <p:cNvSpPr>
            <a:spLocks noGrp="1"/>
          </p:cNvSpPr>
          <p:nvPr>
            <p:ph idx="1"/>
          </p:nvPr>
        </p:nvSpPr>
        <p:spPr>
          <a:xfrm>
            <a:off x="122548" y="1571625"/>
            <a:ext cx="8898903" cy="4909036"/>
          </a:xfrm>
        </p:spPr>
        <p:txBody>
          <a:bodyPr wrap="square">
            <a:spAutoFit/>
          </a:bodyPr>
          <a:lstStyle/>
          <a:p>
            <a:pPr>
              <a:lnSpc>
                <a:spcPct val="100000"/>
              </a:lnSpc>
              <a:spcBef>
                <a:spcPts val="0"/>
              </a:spcBef>
              <a:buClr>
                <a:schemeClr val="tx1"/>
              </a:buClr>
            </a:pPr>
            <a:r>
              <a:rPr lang="en-US" sz="3900" b="1" dirty="0">
                <a:solidFill>
                  <a:schemeClr val="tx1"/>
                </a:solidFill>
                <a:latin typeface="Times New Roman" panose="02020603050405020304" pitchFamily="18" charset="0"/>
                <a:cs typeface="Times New Roman" panose="02020603050405020304" pitchFamily="18" charset="0"/>
              </a:rPr>
              <a:t>The book of Revelation and persecution.</a:t>
            </a:r>
          </a:p>
          <a:p>
            <a:pPr>
              <a:lnSpc>
                <a:spcPct val="100000"/>
              </a:lnSpc>
              <a:spcBef>
                <a:spcPts val="0"/>
              </a:spcBef>
              <a:buClr>
                <a:schemeClr val="tx1"/>
              </a:buClr>
            </a:pPr>
            <a:r>
              <a:rPr lang="en-US" sz="2800" dirty="0">
                <a:solidFill>
                  <a:schemeClr val="tx1"/>
                </a:solidFill>
                <a:latin typeface="Times New Roman" panose="02020603050405020304" pitchFamily="18" charset="0"/>
                <a:cs typeface="Times New Roman" panose="02020603050405020304" pitchFamily="18" charset="0"/>
              </a:rPr>
              <a:t>Revelation 2:10, </a:t>
            </a:r>
            <a:r>
              <a:rPr lang="en-US" sz="2800" i="1" dirty="0">
                <a:solidFill>
                  <a:schemeClr val="tx1"/>
                </a:solidFill>
                <a:latin typeface="Times New Roman" panose="02020603050405020304" pitchFamily="18" charset="0"/>
                <a:cs typeface="Times New Roman" panose="02020603050405020304" pitchFamily="18" charset="0"/>
              </a:rPr>
              <a:t>“Fear not the things which thou art about to suffer: behold, the devil is about to cast some of you into prison, that ye may be tried; and ye shall have tribulation ten days. Be thou faithful unto death, and I will give thee the crown of life.”</a:t>
            </a:r>
          </a:p>
          <a:p>
            <a:pPr>
              <a:lnSpc>
                <a:spcPct val="100000"/>
              </a:lnSpc>
              <a:spcBef>
                <a:spcPts val="0"/>
              </a:spcBef>
              <a:buClr>
                <a:schemeClr val="tx1"/>
              </a:buClr>
            </a:pPr>
            <a:r>
              <a:rPr lang="en-US" sz="2800" dirty="0">
                <a:solidFill>
                  <a:schemeClr val="tx1"/>
                </a:solidFill>
                <a:latin typeface="Times New Roman" panose="02020603050405020304" pitchFamily="18" charset="0"/>
                <a:cs typeface="Times New Roman" panose="02020603050405020304" pitchFamily="18" charset="0"/>
              </a:rPr>
              <a:t>Revelation 2:13, </a:t>
            </a:r>
            <a:r>
              <a:rPr lang="en-US" sz="2800" i="1" dirty="0">
                <a:solidFill>
                  <a:schemeClr val="tx1"/>
                </a:solidFill>
                <a:latin typeface="Times New Roman" panose="02020603050405020304" pitchFamily="18" charset="0"/>
                <a:cs typeface="Times New Roman" panose="02020603050405020304" pitchFamily="18" charset="0"/>
              </a:rPr>
              <a:t>“I know where thou dwellest, (even) where Satan’s throne is; and thou holdest fast my name, and didst not deny my faith, even in the days of Antipas my witness, my faithful one, who was killed among you, where Satan dwelleth.”</a:t>
            </a:r>
          </a:p>
        </p:txBody>
      </p:sp>
    </p:spTree>
    <p:extLst>
      <p:ext uri="{BB962C8B-B14F-4D97-AF65-F5344CB8AC3E}">
        <p14:creationId xmlns:p14="http://schemas.microsoft.com/office/powerpoint/2010/main" val="398233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B77F-09AA-4C91-8D29-5D11528A9CA9}"/>
              </a:ext>
            </a:extLst>
          </p:cNvPr>
          <p:cNvSpPr>
            <a:spLocks noGrp="1"/>
          </p:cNvSpPr>
          <p:nvPr>
            <p:ph type="title"/>
          </p:nvPr>
        </p:nvSpPr>
        <p:spPr>
          <a:xfrm>
            <a:off x="540000" y="619200"/>
            <a:ext cx="8046242" cy="975011"/>
          </a:xfrm>
        </p:spPr>
        <p:txBody>
          <a:bodyPr>
            <a:spAutoFit/>
          </a:bodyPr>
          <a:lstStyle/>
          <a:p>
            <a:r>
              <a:rPr lang="en-US" sz="7200" b="1" i="0" u="none" strike="noStrike" baseline="0" dirty="0"/>
              <a:t>Be Thou Faithful</a:t>
            </a:r>
            <a:endParaRPr lang="en-US" sz="7200" dirty="0"/>
          </a:p>
        </p:txBody>
      </p:sp>
      <p:sp>
        <p:nvSpPr>
          <p:cNvPr id="3" name="Content Placeholder 2">
            <a:extLst>
              <a:ext uri="{FF2B5EF4-FFF2-40B4-BE49-F238E27FC236}">
                <a16:creationId xmlns:a16="http://schemas.microsoft.com/office/drawing/2014/main" id="{2461AFA4-D82B-4054-A0DC-3FE67A243877}"/>
              </a:ext>
            </a:extLst>
          </p:cNvPr>
          <p:cNvSpPr>
            <a:spLocks noGrp="1"/>
          </p:cNvSpPr>
          <p:nvPr>
            <p:ph idx="1"/>
          </p:nvPr>
        </p:nvSpPr>
        <p:spPr>
          <a:xfrm>
            <a:off x="141402" y="1543344"/>
            <a:ext cx="8889476" cy="4755148"/>
          </a:xfrm>
        </p:spPr>
        <p:txBody>
          <a:bodyPr wrap="square">
            <a:spAutoFit/>
          </a:bodyPr>
          <a:lstStyle/>
          <a:p>
            <a:pPr>
              <a:lnSpc>
                <a:spcPct val="100000"/>
              </a:lnSpc>
              <a:spcBef>
                <a:spcPts val="0"/>
              </a:spcBef>
              <a:buClr>
                <a:schemeClr val="tx1"/>
              </a:buClr>
            </a:pPr>
            <a:r>
              <a:rPr lang="en-US" sz="3900" b="1" dirty="0">
                <a:solidFill>
                  <a:schemeClr val="tx1"/>
                </a:solidFill>
                <a:latin typeface="Times New Roman" panose="02020603050405020304" pitchFamily="18" charset="0"/>
                <a:cs typeface="Times New Roman" panose="02020603050405020304" pitchFamily="18" charset="0"/>
              </a:rPr>
              <a:t>The book of Revelation and persecution.</a:t>
            </a:r>
          </a:p>
          <a:p>
            <a:pPr>
              <a:lnSpc>
                <a:spcPct val="100000"/>
              </a:lnSpc>
              <a:spcBef>
                <a:spcPts val="0"/>
              </a:spcBef>
              <a:buClr>
                <a:schemeClr val="tx1"/>
              </a:buClr>
            </a:pPr>
            <a:r>
              <a:rPr lang="en-US" sz="2700" dirty="0">
                <a:solidFill>
                  <a:schemeClr val="tx1"/>
                </a:solidFill>
                <a:latin typeface="Times New Roman" panose="02020603050405020304" pitchFamily="18" charset="0"/>
                <a:cs typeface="Times New Roman" panose="02020603050405020304" pitchFamily="18" charset="0"/>
              </a:rPr>
              <a:t>Polycarp’s statement at that time has been often quoted by historians: “Eighty and six years have I served Christ and he has never done me wrong. How can I blaspheme my King who saved me? I fear not the fire that burns for a season and after a while is quenched. Why do you delay? Come, do your will.” As the flames licked his body he prayed, “I thank thee that thou hast graciously thought me worthy of this day and of this hour that I may receive a portion in the number of the martyrs, in the cup of thy Christ.”</a:t>
            </a:r>
          </a:p>
          <a:p>
            <a:pPr>
              <a:lnSpc>
                <a:spcPct val="100000"/>
              </a:lnSpc>
              <a:spcBef>
                <a:spcPts val="0"/>
              </a:spcBef>
              <a:buClr>
                <a:schemeClr val="tx1"/>
              </a:buClr>
            </a:pPr>
            <a:r>
              <a:rPr lang="en-US" sz="2700" dirty="0">
                <a:solidFill>
                  <a:schemeClr val="tx1"/>
                </a:solidFill>
                <a:latin typeface="Times New Roman" panose="02020603050405020304" pitchFamily="18" charset="0"/>
                <a:cs typeface="Times New Roman" panose="02020603050405020304" pitchFamily="18" charset="0"/>
              </a:rPr>
              <a:t>So Polycarp died, and the Jews assisted in his death.</a:t>
            </a:r>
          </a:p>
        </p:txBody>
      </p:sp>
    </p:spTree>
    <p:extLst>
      <p:ext uri="{BB962C8B-B14F-4D97-AF65-F5344CB8AC3E}">
        <p14:creationId xmlns:p14="http://schemas.microsoft.com/office/powerpoint/2010/main" val="3291490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B77F-09AA-4C91-8D29-5D11528A9CA9}"/>
              </a:ext>
            </a:extLst>
          </p:cNvPr>
          <p:cNvSpPr>
            <a:spLocks noGrp="1"/>
          </p:cNvSpPr>
          <p:nvPr>
            <p:ph type="title"/>
          </p:nvPr>
        </p:nvSpPr>
        <p:spPr>
          <a:xfrm>
            <a:off x="540000" y="619200"/>
            <a:ext cx="8046242" cy="975011"/>
          </a:xfrm>
        </p:spPr>
        <p:txBody>
          <a:bodyPr>
            <a:spAutoFit/>
          </a:bodyPr>
          <a:lstStyle/>
          <a:p>
            <a:r>
              <a:rPr lang="en-US" sz="7200" b="1" i="0" u="none" strike="noStrike" baseline="0" dirty="0"/>
              <a:t>Be Thou Faithful</a:t>
            </a:r>
            <a:endParaRPr lang="en-US" sz="7200" dirty="0"/>
          </a:p>
        </p:txBody>
      </p:sp>
      <p:sp>
        <p:nvSpPr>
          <p:cNvPr id="3" name="Content Placeholder 2">
            <a:extLst>
              <a:ext uri="{FF2B5EF4-FFF2-40B4-BE49-F238E27FC236}">
                <a16:creationId xmlns:a16="http://schemas.microsoft.com/office/drawing/2014/main" id="{2461AFA4-D82B-4054-A0DC-3FE67A243877}"/>
              </a:ext>
            </a:extLst>
          </p:cNvPr>
          <p:cNvSpPr>
            <a:spLocks noGrp="1"/>
          </p:cNvSpPr>
          <p:nvPr>
            <p:ph idx="1"/>
          </p:nvPr>
        </p:nvSpPr>
        <p:spPr>
          <a:xfrm>
            <a:off x="269999" y="2246326"/>
            <a:ext cx="8604001" cy="2944396"/>
          </a:xfrm>
        </p:spPr>
        <p:txBody>
          <a:bodyPr>
            <a:spAutoFit/>
          </a:bodyPr>
          <a:lstStyle/>
          <a:p>
            <a:pPr>
              <a:buClr>
                <a:schemeClr val="tx1"/>
              </a:buClr>
            </a:pPr>
            <a:r>
              <a:rPr lang="en-US" sz="3600" i="1" dirty="0">
                <a:solidFill>
                  <a:schemeClr val="tx1"/>
                </a:solidFill>
                <a:latin typeface="Times New Roman" panose="02020603050405020304" pitchFamily="18" charset="0"/>
                <a:cs typeface="Times New Roman" panose="02020603050405020304" pitchFamily="18" charset="0"/>
              </a:rPr>
              <a:t>“</a:t>
            </a:r>
            <a:r>
              <a:rPr lang="en-US" sz="3600" b="1" i="1" dirty="0">
                <a:solidFill>
                  <a:schemeClr val="tx1"/>
                </a:solidFill>
                <a:latin typeface="Times New Roman" panose="02020603050405020304" pitchFamily="18" charset="0"/>
                <a:cs typeface="Times New Roman" panose="02020603050405020304" pitchFamily="18" charset="0"/>
              </a:rPr>
              <a:t>Be thou faithful</a:t>
            </a:r>
            <a:r>
              <a:rPr lang="en-US" sz="3600" i="1" dirty="0">
                <a:solidFill>
                  <a:schemeClr val="tx1"/>
                </a:solidFill>
                <a:latin typeface="Times New Roman" panose="02020603050405020304" pitchFamily="18" charset="0"/>
                <a:cs typeface="Times New Roman" panose="02020603050405020304" pitchFamily="18" charset="0"/>
              </a:rPr>
              <a:t>” </a:t>
            </a:r>
            <a:r>
              <a:rPr lang="en-US" sz="3600" b="1" dirty="0">
                <a:solidFill>
                  <a:schemeClr val="tx1"/>
                </a:solidFill>
                <a:latin typeface="Times New Roman" panose="02020603050405020304" pitchFamily="18" charset="0"/>
                <a:cs typeface="Times New Roman" panose="02020603050405020304" pitchFamily="18" charset="0"/>
              </a:rPr>
              <a:t>during difficult times.</a:t>
            </a:r>
          </a:p>
          <a:p>
            <a:pPr lvl="1">
              <a:buClr>
                <a:schemeClr val="tx1"/>
              </a:buClr>
            </a:pPr>
            <a:r>
              <a:rPr lang="en-US" sz="2800" dirty="0">
                <a:solidFill>
                  <a:schemeClr val="tx1"/>
                </a:solidFill>
                <a:latin typeface="Times New Roman" panose="02020603050405020304" pitchFamily="18" charset="0"/>
                <a:cs typeface="Times New Roman" panose="02020603050405020304" pitchFamily="18" charset="0"/>
              </a:rPr>
              <a:t>2020 Pandemic.</a:t>
            </a:r>
          </a:p>
          <a:p>
            <a:pPr lvl="1">
              <a:buClr>
                <a:schemeClr val="tx1"/>
              </a:buClr>
            </a:pPr>
            <a:r>
              <a:rPr lang="en-US" sz="2800" dirty="0">
                <a:solidFill>
                  <a:schemeClr val="tx1"/>
                </a:solidFill>
                <a:latin typeface="Times New Roman" panose="02020603050405020304" pitchFamily="18" charset="0"/>
                <a:cs typeface="Times New Roman" panose="02020603050405020304" pitchFamily="18" charset="0"/>
              </a:rPr>
              <a:t>Civil unrest.</a:t>
            </a:r>
          </a:p>
          <a:p>
            <a:pPr lvl="1">
              <a:buClr>
                <a:schemeClr val="tx1"/>
              </a:buClr>
            </a:pPr>
            <a:r>
              <a:rPr lang="en-US" sz="2800" dirty="0">
                <a:solidFill>
                  <a:schemeClr val="tx1"/>
                </a:solidFill>
                <a:latin typeface="Times New Roman" panose="02020603050405020304" pitchFamily="18" charset="0"/>
                <a:cs typeface="Times New Roman" panose="02020603050405020304" pitchFamily="18" charset="0"/>
              </a:rPr>
              <a:t>Political unrest.</a:t>
            </a:r>
          </a:p>
          <a:p>
            <a:pPr lvl="1">
              <a:buClr>
                <a:schemeClr val="tx1"/>
              </a:buClr>
            </a:pPr>
            <a:r>
              <a:rPr lang="en-US" sz="2800" dirty="0">
                <a:solidFill>
                  <a:schemeClr val="tx1"/>
                </a:solidFill>
                <a:latin typeface="Times New Roman" panose="02020603050405020304" pitchFamily="18" charset="0"/>
                <a:cs typeface="Times New Roman" panose="02020603050405020304" pitchFamily="18" charset="0"/>
              </a:rPr>
              <a:t>What is a Christian to do? </a:t>
            </a:r>
            <a:r>
              <a:rPr lang="en-US" sz="2800" i="1" dirty="0">
                <a:solidFill>
                  <a:schemeClr val="tx1"/>
                </a:solidFill>
                <a:latin typeface="Times New Roman" panose="02020603050405020304" pitchFamily="18" charset="0"/>
                <a:cs typeface="Times New Roman" panose="02020603050405020304" pitchFamily="18" charset="0"/>
              </a:rPr>
              <a:t>“</a:t>
            </a:r>
            <a:r>
              <a:rPr lang="en-US" sz="2800" b="1" i="1" dirty="0">
                <a:solidFill>
                  <a:schemeClr val="tx1"/>
                </a:solidFill>
                <a:latin typeface="Times New Roman" panose="02020603050405020304" pitchFamily="18" charset="0"/>
                <a:cs typeface="Times New Roman" panose="02020603050405020304" pitchFamily="18" charset="0"/>
              </a:rPr>
              <a:t>Be thou faithful</a:t>
            </a:r>
            <a:r>
              <a:rPr lang="en-US" sz="2800" i="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19243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DE9ADD-FD6D-4C4F-BEFE-3EDA2A330C4C}"/>
              </a:ext>
            </a:extLst>
          </p:cNvPr>
          <p:cNvSpPr>
            <a:spLocks noGrp="1"/>
          </p:cNvSpPr>
          <p:nvPr>
            <p:ph type="title"/>
          </p:nvPr>
        </p:nvSpPr>
        <p:spPr>
          <a:xfrm>
            <a:off x="540000" y="619200"/>
            <a:ext cx="8046242" cy="975011"/>
          </a:xfrm>
        </p:spPr>
        <p:txBody>
          <a:bodyPr>
            <a:spAutoFit/>
          </a:bodyPr>
          <a:lstStyle/>
          <a:p>
            <a:r>
              <a:rPr lang="en-US" sz="7200" b="1" i="0" u="none" strike="noStrike" baseline="0" dirty="0"/>
              <a:t>Passages to Remember:</a:t>
            </a:r>
            <a:endParaRPr lang="en-US" sz="7200" dirty="0"/>
          </a:p>
        </p:txBody>
      </p:sp>
      <p:sp>
        <p:nvSpPr>
          <p:cNvPr id="5" name="TextBox 4">
            <a:extLst>
              <a:ext uri="{FF2B5EF4-FFF2-40B4-BE49-F238E27FC236}">
                <a16:creationId xmlns:a16="http://schemas.microsoft.com/office/drawing/2014/main" id="{9DAB8A0B-F649-4408-B328-E74E5FF1A335}"/>
              </a:ext>
            </a:extLst>
          </p:cNvPr>
          <p:cNvSpPr txBox="1"/>
          <p:nvPr/>
        </p:nvSpPr>
        <p:spPr>
          <a:xfrm>
            <a:off x="113122" y="1668538"/>
            <a:ext cx="8908330" cy="5078313"/>
          </a:xfrm>
          <a:prstGeom prst="rect">
            <a:avLst/>
          </a:prstGeom>
          <a:noFill/>
        </p:spPr>
        <p:txBody>
          <a:bodyPr wrap="square" rtlCol="0">
            <a:spAutoFit/>
          </a:bodyPr>
          <a:lstStyle/>
          <a:p>
            <a:pPr marL="342900" indent="-342900">
              <a:buClr>
                <a:schemeClr val="tx1"/>
              </a:buClr>
              <a:buFont typeface="Arial" panose="020B0604020202020204" pitchFamily="34" charset="0"/>
              <a:buChar char="•"/>
            </a:pPr>
            <a:r>
              <a:rPr lang="en-US" sz="2700" dirty="0">
                <a:latin typeface="Times New Roman" panose="02020603050405020304" pitchFamily="18" charset="0"/>
                <a:cs typeface="Times New Roman" panose="02020603050405020304" pitchFamily="18" charset="0"/>
              </a:rPr>
              <a:t>1 Thessalonians 3:1-5, </a:t>
            </a:r>
            <a:r>
              <a:rPr lang="en-US" sz="2700" i="1" dirty="0">
                <a:latin typeface="Times New Roman" panose="02020603050405020304" pitchFamily="18" charset="0"/>
                <a:cs typeface="Times New Roman" panose="02020603050405020304" pitchFamily="18" charset="0"/>
              </a:rPr>
              <a:t>“Therefore when we could no longer forbear, we thought it good to be left behind at Athens alone; and sent Timothy, our brother and God's minister in the gospel of Christ, to establish you, and to comfort (you) concerning your faith; that no man be moved by these afflictions; for yourselves know that hereunto we are appointed. For verily, when we were with you, we told you beforehand that we are to suffer affliction; even as it came to pass, and ye know. For this cause I also, when I could no longer forbear, sent that I might know your faith, lest by any means the tempter had tempted you, and our labor should be in vain.”</a:t>
            </a:r>
          </a:p>
        </p:txBody>
      </p:sp>
    </p:spTree>
    <p:extLst>
      <p:ext uri="{BB962C8B-B14F-4D97-AF65-F5344CB8AC3E}">
        <p14:creationId xmlns:p14="http://schemas.microsoft.com/office/powerpoint/2010/main" val="3502469189"/>
      </p:ext>
    </p:extLst>
  </p:cSld>
  <p:clrMapOvr>
    <a:masterClrMapping/>
  </p:clrMapOvr>
</p:sld>
</file>

<file path=ppt/theme/theme1.xml><?xml version="1.0" encoding="utf-8"?>
<a:theme xmlns:a="http://schemas.openxmlformats.org/drawingml/2006/main" name="BlobVTI">
  <a:themeElements>
    <a:clrScheme name="AnalogousFromDarkSeedLeftStep">
      <a:dk1>
        <a:srgbClr val="000000"/>
      </a:dk1>
      <a:lt1>
        <a:srgbClr val="FFFFFF"/>
      </a:lt1>
      <a:dk2>
        <a:srgbClr val="181634"/>
      </a:dk2>
      <a:lt2>
        <a:srgbClr val="F0F3F2"/>
      </a:lt2>
      <a:accent1>
        <a:srgbClr val="CF4168"/>
      </a:accent1>
      <a:accent2>
        <a:srgbClr val="BD2F91"/>
      </a:accent2>
      <a:accent3>
        <a:srgbClr val="C041CF"/>
      </a:accent3>
      <a:accent4>
        <a:srgbClr val="732FBD"/>
      </a:accent4>
      <a:accent5>
        <a:srgbClr val="4A41CF"/>
      </a:accent5>
      <a:accent6>
        <a:srgbClr val="2F62BD"/>
      </a:accent6>
      <a:hlink>
        <a:srgbClr val="6D53C5"/>
      </a:hlink>
      <a:folHlink>
        <a:srgbClr val="7F7F7F"/>
      </a:folHlink>
    </a:clrScheme>
    <a:fontScheme name="Blob">
      <a:majorFont>
        <a:latin typeface="The Hand Extrablack"/>
        <a:ea typeface=""/>
        <a:cs typeface=""/>
      </a:majorFont>
      <a:minorFont>
        <a:latin typeface="Sagona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1033</Words>
  <Application>Microsoft Office PowerPoint</Application>
  <PresentationFormat>On-screen Show (4:3)</PresentationFormat>
  <Paragraphs>48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Sagona Book</vt:lpstr>
      <vt:lpstr>The Hand Extrablack</vt:lpstr>
      <vt:lpstr>Times New Roman</vt:lpstr>
      <vt:lpstr>BlobVTI</vt:lpstr>
      <vt:lpstr>Be Thou Faithful</vt:lpstr>
      <vt:lpstr>Be Thou Faithful</vt:lpstr>
      <vt:lpstr>Be Thou Faithful</vt:lpstr>
      <vt:lpstr>Be Thou Faithful</vt:lpstr>
      <vt:lpstr>Be Thou Faithful</vt:lpstr>
      <vt:lpstr>Be Thou Faithful</vt:lpstr>
      <vt:lpstr>Be Thou Faithful</vt:lpstr>
      <vt:lpstr>Be Thou Faithful</vt:lpstr>
      <vt:lpstr>Passages to Remember:</vt:lpstr>
      <vt:lpstr>Passages to Remember:</vt:lpstr>
      <vt:lpstr>Passages to Remember:</vt:lpstr>
      <vt:lpstr>Passages to Remember:</vt:lpstr>
      <vt:lpstr>Passages to Remember:</vt:lpstr>
      <vt:lpstr>Be Thou Faithful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Thou Faithful</dc:title>
  <dc:creator>mgalloway2715@gmail.com</dc:creator>
  <cp:lastModifiedBy>Richard Lidh</cp:lastModifiedBy>
  <cp:revision>14</cp:revision>
  <cp:lastPrinted>2021-01-24T00:17:59Z</cp:lastPrinted>
  <dcterms:created xsi:type="dcterms:W3CDTF">2021-01-23T22:27:11Z</dcterms:created>
  <dcterms:modified xsi:type="dcterms:W3CDTF">2021-01-24T00:20:53Z</dcterms:modified>
</cp:coreProperties>
</file>